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0702B-231F-4D36-AAB4-9E6FE7A037DC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40FD5-9178-4C6F-AADE-C883D24946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F9FF3-5A07-4A98-A8A9-321885111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8554-B79B-43A6-95B7-FCF888137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9AD0-AAB0-40F1-B27F-9D4A5AE9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FA28C6-4501-48F2-9FCD-B03D8DA45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C2F29-2F3E-4D3E-B4D5-AA0D927E5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5EFC1-990E-4E5C-A329-03240DC59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6C16-EDED-466C-A6F8-A5F10F9F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A4D169-2DF9-4733-8C52-6FEFDE08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1524-6DB7-4966-B69C-297ABC7EB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D31EC0-9202-4883-97B6-A7D22D1F3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B2C187-0747-4C3D-9523-F0A56D4AB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7096DC-DB85-4735-B3BB-FFEC35A82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9" r:id="rId4"/>
    <p:sldLayoutId id="2147483680" r:id="rId5"/>
    <p:sldLayoutId id="2147483687" r:id="rId6"/>
    <p:sldLayoutId id="2147483681" r:id="rId7"/>
    <p:sldLayoutId id="2147483688" r:id="rId8"/>
    <p:sldLayoutId id="2147483689" r:id="rId9"/>
    <p:sldLayoutId id="2147483682" r:id="rId10"/>
    <p:sldLayoutId id="214748368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971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/>
              <a:t>Inflation Accounting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Efforts towards global harmonisation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 International Accounting Standards Board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( IASB)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Institute of Chartered Accountants of India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09600"/>
            <a:ext cx="9144000" cy="6019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mtClean="0"/>
              <a:t>	Emerging Dimensions in Voluntary Financial reporting</a:t>
            </a:r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Value reporting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Human Resource Accounting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Brand valuation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Economic Value Added Statement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/>
              <a:t>AUDITING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Do managers need to know auditing 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“ Whenever we need to know what is happening ,it is best to ask those who is responsible before asking outsiders”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</a:t>
            </a:r>
            <a:r>
              <a:rPr lang="en-US" sz="2000" smtClean="0"/>
              <a:t> Risk management, internal controls , compliance requirements by various government agencies and regulators.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Auditing as a tool for above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Managers outlook towards auditing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Alignment of auditing as a tool with managers functions i.e responding to threats and challenges.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Credibility gap between auditors and managers.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Can the owners believe the report prepared by managers</a:t>
            </a: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The report may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contain errors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not disclose fraud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be inadvertently misleading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be deliberately misleading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fail to disclose relevant information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fail to conform to regulations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An auditor gives assurance to the users of financial statements that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smtClean="0"/>
              <a:t>It is prepared using the generally accepted accounting principles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smtClean="0"/>
              <a:t>The provisions of Companies Act w.r.t the same has been adhered to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smtClean="0"/>
              <a:t>The provisions of Income Tax Act has been looked into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smtClean="0"/>
              <a:t>The statements are prepared  in accordance with the Accounting Standards issued by ICAI 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78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Types of audit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Statutory audit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Internal audit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Cost audit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Management audit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Operational audit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Marketing audit – Strategy / organization / System / productivity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Propriety audits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Balance Sheet Audit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Tax Audit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Investigations</a:t>
            </a:r>
          </a:p>
          <a:p>
            <a:pPr marL="609600" indent="-609600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457200"/>
            <a:ext cx="9144000" cy="617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Special audits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Energy audits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Environment audit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HR audit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Social audit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ISO  Audit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ISO 9000 – Quality Management System 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ISO 9001- Certifies the procedures covering the key processes in the business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ISO 14000 – Environmental management standards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ISO 19011 – Guidelines for quality management systems and environmental management systems audit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BIS – Bureau of Indian Standards</a:t>
            </a:r>
          </a:p>
          <a:p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SA ( Social Accountability ) 8000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	International Standard for improving working conditions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/>
              <a:t>Child labour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/>
              <a:t>Health and Safety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/>
              <a:t>Freedom of Association and Right to collective Bargaining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/>
              <a:t>Discrimination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/>
              <a:t>Working hours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/>
              <a:t>Discipline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/>
              <a:t>Management and compensation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762000"/>
            <a:ext cx="9144000" cy="5791200"/>
          </a:xfrm>
        </p:spPr>
        <p:txBody>
          <a:bodyPr/>
          <a:lstStyle/>
          <a:p>
            <a:r>
              <a:rPr lang="en-US" smtClean="0"/>
              <a:t>Sarbanes Oxley Act 2002 ( SOX ) </a:t>
            </a:r>
          </a:p>
          <a:p>
            <a:endParaRPr lang="en-US" smtClean="0"/>
          </a:p>
          <a:p>
            <a:r>
              <a:rPr lang="en-US" smtClean="0"/>
              <a:t>US  Govt. has set up a quasi public agency for overseeing, regulating, inspection and disciplining accounting firms  in their roles a auditors of public companies</a:t>
            </a:r>
          </a:p>
          <a:p>
            <a:endParaRPr lang="en-US" smtClean="0"/>
          </a:p>
          <a:p>
            <a:r>
              <a:rPr lang="en-US" smtClean="0"/>
              <a:t>Setting up of Public Companies Accounting Oversight Board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en-US" smtClean="0"/>
          </a:p>
          <a:p>
            <a:pPr marL="609600" indent="-609600">
              <a:buFontTx/>
              <a:buAutoNum type="arabicPeriod"/>
            </a:pPr>
            <a:endParaRPr lang="en-US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Current Purchasing Power  ( CPP / GPP ) Method</a:t>
            </a:r>
          </a:p>
          <a:p>
            <a:pPr marL="609600" indent="-609600">
              <a:buFontTx/>
              <a:buAutoNum type="arabicPeriod"/>
            </a:pPr>
            <a:endParaRPr lang="en-US" smtClean="0"/>
          </a:p>
          <a:p>
            <a:pPr marL="609600" indent="-609600">
              <a:buFontTx/>
              <a:buNone/>
            </a:pPr>
            <a:r>
              <a:rPr lang="en-US" smtClean="0"/>
              <a:t>	Under this method all items in financial statement are converted in terms of current purchasing power – general price index</a:t>
            </a:r>
          </a:p>
          <a:p>
            <a:pPr marL="609600" indent="-609600">
              <a:buFontTx/>
              <a:buAutoNum type="arabicPeriod"/>
            </a:pPr>
            <a:endParaRPr lang="en-US" smtClean="0"/>
          </a:p>
          <a:p>
            <a:pPr marL="609600" indent="-609600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Monetary assets like Debtors, creditors, cash , bank balances are not restated but gains or loss on holding are determined and adjusted to Profit &amp; loss A/c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Non monetary assets – Equity , Fixed assets ,  investments , inventories are restated at the current purchasing power and the difference in Balance Sheet is treated as Reserves.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Ascertain the monetary result of the following at the end of 2009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	1.1.09                 31.12.09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Bank                        2000                      3000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Debtors                   10000                    12000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Creditors                  15000                    10000</a:t>
            </a:r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Price index               100                       200  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( Average 160 )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838200"/>
            <a:ext cx="8686800" cy="6019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Compute the net monetary result as on 31.12.08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  1.1.09                      31.12.09</a:t>
            </a:r>
          </a:p>
          <a:p>
            <a:r>
              <a:rPr lang="en-US" smtClean="0"/>
              <a:t>Cash              5000                     10000</a:t>
            </a:r>
          </a:p>
          <a:p>
            <a:r>
              <a:rPr lang="en-US" smtClean="0"/>
              <a:t>Debtors         20000                     25000</a:t>
            </a:r>
          </a:p>
          <a:p>
            <a:r>
              <a:rPr lang="en-US" smtClean="0"/>
              <a:t>Creditors       15000                     20000</a:t>
            </a:r>
          </a:p>
          <a:p>
            <a:r>
              <a:rPr lang="en-US" smtClean="0"/>
              <a:t>Loan taken    20000                     15000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09600"/>
            <a:ext cx="9144000" cy="55165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  Current cost accounting method (CCA method )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- Value to the business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Current cost Profit &amp; loss A/c should show current cost operating profit or loss – this is done by making the following adjustments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-  Adjustment of stocks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-  Adjustment of depreciation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-  Monetary working capital adjustment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457200"/>
            <a:ext cx="9144000" cy="609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Valuation of Balance Sheet items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Tx/>
              <a:buChar char="-"/>
            </a:pPr>
            <a:r>
              <a:rPr lang="en-US" smtClean="0"/>
              <a:t>Fixed assets , investments etc are valued at net current replacement cost</a:t>
            </a:r>
          </a:p>
          <a:p>
            <a:pPr>
              <a:buFontTx/>
              <a:buChar char="-"/>
            </a:pPr>
            <a:r>
              <a:rPr lang="en-US" smtClean="0"/>
              <a:t>Monetary assets are not restated but a statement is prepared depicting the gain or loss on holding monetary assets however no adjustment is made for the same in P/L A/c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555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38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762000"/>
            <a:ext cx="8686800" cy="586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Emerging trends in accounting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Need for global harmonisation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- globalisation of business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- movement of funds across the globe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- Strategic business alliances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www.bmsproject.weebly.com, www.mymba.weebly.com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316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Inflation Accounting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AUDITING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 Accoutning</dc:title>
  <dc:creator>mms</dc:creator>
  <cp:lastModifiedBy>JITESH</cp:lastModifiedBy>
  <cp:revision>12</cp:revision>
  <dcterms:created xsi:type="dcterms:W3CDTF">2007-10-31T08:48:54Z</dcterms:created>
  <dcterms:modified xsi:type="dcterms:W3CDTF">2010-12-24T14:40:45Z</dcterms:modified>
</cp:coreProperties>
</file>